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56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0A07B-F2FA-4AF5-AE3C-8462B9E72FED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932B0-851D-4371-B502-372A462DC0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393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932B0-851D-4371-B502-372A462DC0F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3193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932B0-851D-4371-B502-372A462DC0F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388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486BF3-084E-569F-B64F-2B769F1CFE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A77C52C2-FBC8-FD44-F8DC-40ED7BA7EE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6BBDCACB-C0FC-4E15-C87D-44731E865C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EAFAB07-9EE0-0979-7F3B-CB68FD8427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932B0-851D-4371-B502-372A462DC0F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718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Person: An individual who relates personally to OER communities.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Event: A gathering of people which takes place at a certain location (virtual or physical) at a certain time.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Organization: A group of people sharing collective goals: universities, corporations, associations, and many others.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Project: A temporary undertaking intended to accomplish particular tasks under time constraints.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Service: A permanently available offering that provides functionality and value to its users.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Tool: A tool that can be used to produce and distribute OER or that enables access or contribution to OER in any particular way.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Policy: A formal regulation or strategy regarding the creation and use of OER.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932B0-851D-4371-B502-372A462DC0F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7004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5B6E8-03EE-9D9C-2C49-AE4324AAC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1CD7634-1D4D-B126-E217-73AF30559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FD72D1-F060-F02E-78C7-59534130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990-78F5-437A-A721-7B476BD826FC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6FDE48-B34E-4A2C-D71C-F8E0EE306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F4BC78-6565-38FE-14DC-1B8869CBB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2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68E6C7-C090-A3CF-D311-990466642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F01E059-4B22-53D2-AEA3-72D7A0E8C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2CE2D5-F6DF-E36A-0079-9A2070997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990-78F5-437A-A721-7B476BD826FC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273917-4CBA-16F1-6864-6AAEFF713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154175-6ADE-E0EC-DF74-82D4E107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83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F844A1C-42B2-A1B1-CC7F-DCA3A8FC06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7ACA4BA-DF3F-ACAC-F160-DC8EFFEF0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AA6014-0AC3-A13D-5791-D3606BCC2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990-78F5-437A-A721-7B476BD826FC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948BCD-F609-D02B-84EB-D96461B4C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686A7C-99F1-A197-AB11-EE624C175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76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C4F0CF-8E30-1E2B-910A-C2027E11E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50FBCF-0CC7-3012-B265-DAB761B28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285A9A-356C-E673-7D96-7FE9E893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990-78F5-437A-A721-7B476BD826FC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B41124-983C-B5F0-4D93-2D4DE383C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FC50F3-81BD-DE99-92C9-3296C8AFE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665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E59668-49DA-FE7C-E4AF-8CF0BFD6A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077724-6C04-3D1C-F3FE-5344F5B02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6FB589-63BB-6FEB-8BE2-12A0CFEF2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990-78F5-437A-A721-7B476BD826FC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B7CD61-3C89-C8DF-0F97-DD7C8D21F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6C27B0-3518-F228-F1E8-1D1BC67A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19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5C75CF-B7CB-6485-1011-CFEA140CC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91A560-D87F-9913-129A-EC9744D3BC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48620E-8E3E-5BC8-3998-408C2116C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D69F021-809B-5BEF-626F-DAEB1E712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990-78F5-437A-A721-7B476BD826FC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7ABF60-E390-6555-4A6C-F1B5C59A9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05CFFE-74C5-9FFE-C46F-319682DDC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09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CC5200-452D-74C6-B3ED-533D164C1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E63D8F-02D8-E06D-6A95-C8728C7E0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0F8F39B-2CF7-8AAB-8601-440D0269B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11F079A-D50A-CD62-3216-F998B930C7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36D7DF2-1302-7318-771A-DD63D20585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1A62B5B-6F33-7FF1-4FF2-D44989AA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990-78F5-437A-A721-7B476BD826FC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2426DFC-21EB-4DD4-33FD-AB82DF39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F3067C6-6EC2-365A-BE79-136C8A142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49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073FDE-6F06-E61B-2C14-60378C1FD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CC2B39B-9571-33CE-7F48-DDC8D4270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990-78F5-437A-A721-7B476BD826FC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84BF736-5F0E-7577-C5D9-18DB10CE3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09C1ED2-B50C-BD19-A576-BB8396588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11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A0E32EB-E1C7-388D-DB90-59BC644CB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990-78F5-437A-A721-7B476BD826FC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E0F46C9-3F0D-D36A-E8C7-8DF944AF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EEE567F-40F8-8D86-0A7B-B0B291166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29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B318CE-7354-497D-27A1-CBEF2E632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3B3562-B801-6B3C-E2D3-C1AC6D9EC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B1CFF3-E0F2-06A6-709E-2B8FF0E37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C7FB16-0EB7-5CD7-8CE6-1678FBF03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990-78F5-437A-A721-7B476BD826FC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C3336D-4EA9-F303-8450-0870B9961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ECDCEB2-BEE9-8ED8-5E02-390BC206C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25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628E39-B7BD-CAF1-65FA-95A040817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C9C867A-9005-AC56-120E-6D4FF08608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4DDA1BA-9EDD-8C93-0234-705F1873B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E4FB59-D352-46E3-0B5E-49296480E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990-78F5-437A-A721-7B476BD826FC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6FF2636-6964-538F-BB82-ACF9B014E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4A8F0D-C23E-1B70-6DE9-5B2F6306B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8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8156559-E96B-D413-4669-FC33DD406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AD96FF-27A4-61A4-ED40-2317F01A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6229AF-C2E8-B92E-80B5-88BDFA55A8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99F990-78F5-437A-A721-7B476BD826FC}" type="datetimeFigureOut">
              <a:rPr lang="de-DE" smtClean="0"/>
              <a:t>17.02.2025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2B6DF7-BC0B-804C-5BAB-3FC00AAD9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DFF07C-E881-997E-0E21-C34E5B493B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23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8703D87-6AB4-167A-E9D2-81680A3F7E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849" t="56014" r="29101" b="9456"/>
          <a:stretch/>
        </p:blipFill>
        <p:spPr>
          <a:xfrm>
            <a:off x="-1061827" y="0"/>
            <a:ext cx="14315654" cy="6858000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0FF27FC6-7B22-C7DF-9BE6-65C98AC15072}"/>
              </a:ext>
            </a:extLst>
          </p:cNvPr>
          <p:cNvSpPr/>
          <p:nvPr/>
        </p:nvSpPr>
        <p:spPr>
          <a:xfrm>
            <a:off x="-1061827" y="699655"/>
            <a:ext cx="14315654" cy="5458690"/>
          </a:xfrm>
          <a:prstGeom prst="rect">
            <a:avLst/>
          </a:prstGeom>
          <a:solidFill>
            <a:srgbClr val="74B9EF">
              <a:alpha val="74902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e-DE" sz="3200" b="1" dirty="0">
              <a:solidFill>
                <a:schemeClr val="tx1"/>
              </a:solidFill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2DC4BD5-E461-47F3-09E5-4019F992FED5}"/>
              </a:ext>
            </a:extLst>
          </p:cNvPr>
          <p:cNvSpPr/>
          <p:nvPr/>
        </p:nvSpPr>
        <p:spPr>
          <a:xfrm>
            <a:off x="1266204" y="341270"/>
            <a:ext cx="4320000" cy="432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2400" b="1" dirty="0"/>
              <a:t>Erweitere Dein Wissen, teile Deine Informationen und Erfahrungen oder sammle Daten zu OER weltweit über die OER World </a:t>
            </a:r>
            <a:r>
              <a:rPr lang="de-DE" sz="2400" b="1" dirty="0" err="1"/>
              <a:t>Map</a:t>
            </a:r>
            <a:r>
              <a:rPr lang="de-DE" sz="2400" b="1" dirty="0"/>
              <a:t>. 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747485A3-8A3D-0DBA-B83A-268CB0D59485}"/>
              </a:ext>
            </a:extLst>
          </p:cNvPr>
          <p:cNvSpPr/>
          <p:nvPr/>
        </p:nvSpPr>
        <p:spPr>
          <a:xfrm>
            <a:off x="5586204" y="2916730"/>
            <a:ext cx="3600000" cy="360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2400" b="1" dirty="0"/>
              <a:t>Jeder kann auf die Informationen auf der Weltkarte zugreifen, dazu beitragen und sie sammeln.</a:t>
            </a:r>
            <a:endParaRPr lang="de-DE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1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212250-E6D6-8046-DC1E-483D521933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335FD90-20D2-AA91-3106-17BCEE3917D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849" t="56014" r="29101" b="9456"/>
          <a:stretch/>
        </p:blipFill>
        <p:spPr>
          <a:xfrm>
            <a:off x="-1061827" y="0"/>
            <a:ext cx="14315654" cy="6858000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299A65A0-E498-5096-132C-F487FB580411}"/>
              </a:ext>
            </a:extLst>
          </p:cNvPr>
          <p:cNvSpPr/>
          <p:nvPr/>
        </p:nvSpPr>
        <p:spPr>
          <a:xfrm>
            <a:off x="-1061827" y="699655"/>
            <a:ext cx="14315654" cy="5458690"/>
          </a:xfrm>
          <a:prstGeom prst="rect">
            <a:avLst/>
          </a:prstGeom>
          <a:solidFill>
            <a:srgbClr val="74B9EF">
              <a:alpha val="74902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de-DE" sz="1400" dirty="0" err="1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6A82C20-B6BC-7B97-2D0D-C0753CD04B7A}"/>
              </a:ext>
            </a:extLst>
          </p:cNvPr>
          <p:cNvSpPr/>
          <p:nvPr/>
        </p:nvSpPr>
        <p:spPr>
          <a:xfrm>
            <a:off x="150383" y="1016576"/>
            <a:ext cx="3240000" cy="324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2800" b="1" dirty="0">
                <a:solidFill>
                  <a:schemeClr val="bg1"/>
                </a:solidFill>
              </a:rPr>
              <a:t>Finde die Arbeit anderer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6B74E8BA-2A81-F02A-8A75-875F6385A156}"/>
              </a:ext>
            </a:extLst>
          </p:cNvPr>
          <p:cNvSpPr/>
          <p:nvPr/>
        </p:nvSpPr>
        <p:spPr>
          <a:xfrm>
            <a:off x="3574325" y="296577"/>
            <a:ext cx="2880000" cy="288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2000" b="1" dirty="0">
                <a:solidFill>
                  <a:schemeClr val="bg1"/>
                </a:solidFill>
              </a:rPr>
              <a:t>Finde Menschen die im Bereich der offenen Bildung und OER arbeiten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9CD510D3-0CA1-786B-4C38-3DA86B41E3D0}"/>
              </a:ext>
            </a:extLst>
          </p:cNvPr>
          <p:cNvSpPr/>
          <p:nvPr/>
        </p:nvSpPr>
        <p:spPr>
          <a:xfrm>
            <a:off x="2764355" y="3429000"/>
            <a:ext cx="2880000" cy="288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000" b="1" dirty="0" err="1"/>
              <a:t>Suche</a:t>
            </a:r>
            <a:r>
              <a:rPr lang="en-US" sz="2000" b="1" dirty="0"/>
              <a:t> </a:t>
            </a:r>
            <a:r>
              <a:rPr lang="en-US" sz="2000" b="1" dirty="0" err="1"/>
              <a:t>nach</a:t>
            </a:r>
            <a:r>
              <a:rPr lang="en-US" sz="2000" b="1" dirty="0"/>
              <a:t> Services </a:t>
            </a:r>
            <a:r>
              <a:rPr lang="en-US" sz="2000" b="1" dirty="0" err="1"/>
              <a:t>oder</a:t>
            </a:r>
            <a:r>
              <a:rPr lang="en-US" sz="2000" b="1" dirty="0"/>
              <a:t> Tools </a:t>
            </a:r>
            <a:r>
              <a:rPr lang="de-DE" sz="2000" b="1" dirty="0"/>
              <a:t>zur Ver-wendung, Ver-</a:t>
            </a:r>
            <a:r>
              <a:rPr lang="de-DE" sz="2000" b="1" dirty="0" err="1"/>
              <a:t>arbeitung</a:t>
            </a:r>
            <a:r>
              <a:rPr lang="de-DE" sz="2000" b="1" dirty="0"/>
              <a:t> und Verbreitung von OER.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4FC02F0-FDA5-9383-6EED-AC1267BEB58E}"/>
              </a:ext>
            </a:extLst>
          </p:cNvPr>
          <p:cNvSpPr/>
          <p:nvPr/>
        </p:nvSpPr>
        <p:spPr>
          <a:xfrm>
            <a:off x="5776565" y="2536023"/>
            <a:ext cx="2880000" cy="288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000" b="1" dirty="0" err="1"/>
              <a:t>Suche</a:t>
            </a:r>
            <a:r>
              <a:rPr lang="en-US" sz="2000" b="1" dirty="0"/>
              <a:t> </a:t>
            </a:r>
            <a:r>
              <a:rPr lang="en-US" sz="2000" b="1" dirty="0" err="1"/>
              <a:t>nach</a:t>
            </a:r>
            <a:r>
              <a:rPr lang="en-US" sz="2000" b="1" dirty="0"/>
              <a:t> </a:t>
            </a:r>
            <a:r>
              <a:rPr lang="en-US" sz="2000" b="1" dirty="0" err="1"/>
              <a:t>Veranstaltungen</a:t>
            </a:r>
            <a:r>
              <a:rPr lang="en-US" sz="2000" b="1" dirty="0"/>
              <a:t> um </a:t>
            </a:r>
            <a:r>
              <a:rPr lang="en-US" sz="2000" b="1" dirty="0" err="1"/>
              <a:t>dein</a:t>
            </a:r>
            <a:r>
              <a:rPr lang="en-US" sz="2000" b="1" dirty="0"/>
              <a:t> Wissen </a:t>
            </a:r>
            <a:r>
              <a:rPr lang="en-US" sz="2000" b="1" dirty="0" err="1"/>
              <a:t>zu</a:t>
            </a:r>
            <a:r>
              <a:rPr lang="en-US" sz="2000" b="1" dirty="0"/>
              <a:t> </a:t>
            </a:r>
            <a:r>
              <a:rPr lang="en-US" sz="2000" b="1" dirty="0" err="1"/>
              <a:t>erweitern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20FD5037-3AEE-F076-1627-E05E9089177B}"/>
              </a:ext>
            </a:extLst>
          </p:cNvPr>
          <p:cNvSpPr/>
          <p:nvPr/>
        </p:nvSpPr>
        <p:spPr>
          <a:xfrm>
            <a:off x="8486112" y="790301"/>
            <a:ext cx="2880000" cy="288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2000" b="1" dirty="0"/>
              <a:t>Finde Organisationen einem bestimmten Bildungssektor.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03C190F6-D46F-CC4A-2B7D-3E772B0B0DCE}"/>
              </a:ext>
            </a:extLst>
          </p:cNvPr>
          <p:cNvSpPr/>
          <p:nvPr/>
        </p:nvSpPr>
        <p:spPr>
          <a:xfrm>
            <a:off x="8571339" y="3976023"/>
            <a:ext cx="2880000" cy="288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Finde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Projekte in einem bestimmten Forschungs-bereich</a:t>
            </a:r>
            <a:endParaRPr lang="de-D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465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6507C7-8BA8-A2C7-E8CB-3716BA5AEE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048F9962-4103-9C57-26EA-A284EDADDE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849" t="56014" r="29101" b="9456"/>
          <a:stretch/>
        </p:blipFill>
        <p:spPr>
          <a:xfrm>
            <a:off x="-1061827" y="0"/>
            <a:ext cx="14315654" cy="6858000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7B1CCBFA-695C-4FE3-E803-2C8A6CD25AC5}"/>
              </a:ext>
            </a:extLst>
          </p:cNvPr>
          <p:cNvSpPr/>
          <p:nvPr/>
        </p:nvSpPr>
        <p:spPr>
          <a:xfrm>
            <a:off x="-1061827" y="699655"/>
            <a:ext cx="14315654" cy="5458690"/>
          </a:xfrm>
          <a:prstGeom prst="rect">
            <a:avLst/>
          </a:prstGeom>
          <a:solidFill>
            <a:srgbClr val="74B9EF">
              <a:alpha val="74902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de-DE" sz="1400" dirty="0" err="1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62B16B5E-5A79-162B-36C5-E5D0687A3ED0}"/>
              </a:ext>
            </a:extLst>
          </p:cNvPr>
          <p:cNvSpPr/>
          <p:nvPr/>
        </p:nvSpPr>
        <p:spPr>
          <a:xfrm>
            <a:off x="150383" y="1016576"/>
            <a:ext cx="3240000" cy="324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800" b="1" dirty="0"/>
              <a:t>Mach </a:t>
            </a:r>
            <a:r>
              <a:rPr lang="en-US" sz="2800" b="1" dirty="0" err="1"/>
              <a:t>deine</a:t>
            </a:r>
            <a:r>
              <a:rPr lang="en-US" sz="2800" b="1" dirty="0"/>
              <a:t> </a:t>
            </a:r>
            <a:r>
              <a:rPr lang="en-US" sz="2800" b="1" dirty="0" err="1"/>
              <a:t>eigene</a:t>
            </a:r>
            <a:r>
              <a:rPr lang="en-US" sz="2800" b="1" dirty="0"/>
              <a:t> Arbeit </a:t>
            </a:r>
            <a:r>
              <a:rPr lang="en-US" sz="2800" b="1" dirty="0" err="1"/>
              <a:t>sichtbar</a:t>
            </a:r>
            <a:endParaRPr lang="en-US" sz="2800" b="1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1AE09D91-3C59-05A7-7CD8-E2873CEE8653}"/>
              </a:ext>
            </a:extLst>
          </p:cNvPr>
          <p:cNvSpPr/>
          <p:nvPr/>
        </p:nvSpPr>
        <p:spPr>
          <a:xfrm>
            <a:off x="3649303" y="316921"/>
            <a:ext cx="2880000" cy="288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2000" b="1" dirty="0">
                <a:solidFill>
                  <a:schemeClr val="bg1"/>
                </a:solidFill>
              </a:rPr>
              <a:t>Erstelle ein Profil und lass andere wissen woran Du arbeitest 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59C4739-71C0-148C-E90B-B8B17969F08B}"/>
              </a:ext>
            </a:extLst>
          </p:cNvPr>
          <p:cNvSpPr/>
          <p:nvPr/>
        </p:nvSpPr>
        <p:spPr>
          <a:xfrm>
            <a:off x="2810106" y="3429000"/>
            <a:ext cx="2880000" cy="288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2000" b="1" dirty="0"/>
              <a:t>Teile Deine Arbeit als offener Pädagoge, Forscher oder politischer Entscheidungs-</a:t>
            </a:r>
          </a:p>
          <a:p>
            <a:pPr algn="ctr"/>
            <a:r>
              <a:rPr lang="de-DE" sz="2000" b="1" dirty="0"/>
              <a:t>träger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BA186159-7DC6-85BB-2C5C-1EC415831AED}"/>
              </a:ext>
            </a:extLst>
          </p:cNvPr>
          <p:cNvSpPr/>
          <p:nvPr/>
        </p:nvSpPr>
        <p:spPr>
          <a:xfrm>
            <a:off x="5826173" y="2580128"/>
            <a:ext cx="2880000" cy="288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2000" b="1" dirty="0"/>
              <a:t>Mache Deine Organisation, Service, Tool oder Veranstaltung sichtbar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E8FFB9C-1670-D577-0C15-44DF7E64C353}"/>
              </a:ext>
            </a:extLst>
          </p:cNvPr>
          <p:cNvSpPr/>
          <p:nvPr/>
        </p:nvSpPr>
        <p:spPr>
          <a:xfrm>
            <a:off x="8706173" y="1140128"/>
            <a:ext cx="2880000" cy="288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000" b="1" dirty="0" err="1"/>
              <a:t>Teile</a:t>
            </a:r>
            <a:r>
              <a:rPr lang="en-US" sz="2000" b="1" dirty="0"/>
              <a:t> </a:t>
            </a:r>
            <a:r>
              <a:rPr lang="en-US" sz="2000" b="1" dirty="0" err="1"/>
              <a:t>Deine</a:t>
            </a:r>
            <a:r>
              <a:rPr lang="en-US" sz="2000" b="1" dirty="0"/>
              <a:t> Policy </a:t>
            </a:r>
            <a:r>
              <a:rPr lang="en-US" sz="2000" b="1" dirty="0" err="1"/>
              <a:t>zur</a:t>
            </a:r>
            <a:r>
              <a:rPr lang="en-US" sz="2000" b="1" dirty="0"/>
              <a:t> </a:t>
            </a:r>
            <a:r>
              <a:rPr lang="en-US" sz="2000" b="1" dirty="0" err="1"/>
              <a:t>Nachnutzung</a:t>
            </a:r>
            <a:r>
              <a:rPr lang="en-US" sz="2000" b="1" dirty="0"/>
              <a:t> und </a:t>
            </a:r>
            <a:r>
              <a:rPr lang="en-US" sz="2000" b="1" dirty="0" err="1"/>
              <a:t>zum</a:t>
            </a:r>
            <a:r>
              <a:rPr lang="en-US" sz="2000" b="1" dirty="0"/>
              <a:t> </a:t>
            </a:r>
            <a:r>
              <a:rPr lang="en-US" sz="2000" b="1" dirty="0" err="1"/>
              <a:t>Benchlearning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23A8254F-03ED-1ADD-D2C0-BC0597A208BF}"/>
              </a:ext>
            </a:extLst>
          </p:cNvPr>
          <p:cNvSpPr/>
          <p:nvPr/>
        </p:nvSpPr>
        <p:spPr>
          <a:xfrm>
            <a:off x="8706173" y="4256576"/>
            <a:ext cx="2880000" cy="288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20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Andere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können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so </a:t>
            </a:r>
            <a:r>
              <a:rPr lang="en-US" sz="20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aus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dem </a:t>
            </a:r>
            <a:r>
              <a:rPr lang="en-US" sz="20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woran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du </a:t>
            </a:r>
            <a:r>
              <a:rPr lang="en-US" sz="2000" b="1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arbeitest</a:t>
            </a:r>
            <a:r>
              <a:rPr lang="en-US" sz="20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lernen</a:t>
            </a:r>
            <a:endParaRPr lang="de-D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470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18BAA8-58A1-3AA5-B342-C4E8A56E83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9DEFC752-B9DF-EA4D-19AE-F6D2373CCAA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849" t="56014" r="29101" b="9456"/>
          <a:stretch/>
        </p:blipFill>
        <p:spPr>
          <a:xfrm>
            <a:off x="-1061827" y="0"/>
            <a:ext cx="14315654" cy="6858000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23B17568-6958-7584-D9EA-3C409C1CB662}"/>
              </a:ext>
            </a:extLst>
          </p:cNvPr>
          <p:cNvSpPr/>
          <p:nvPr/>
        </p:nvSpPr>
        <p:spPr>
          <a:xfrm>
            <a:off x="-1061827" y="699655"/>
            <a:ext cx="14315654" cy="5458690"/>
          </a:xfrm>
          <a:prstGeom prst="rect">
            <a:avLst/>
          </a:prstGeom>
          <a:solidFill>
            <a:srgbClr val="74B9EF">
              <a:alpha val="74902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e-DE" sz="1400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22A0B2F-7EDA-EBB7-5FAA-7EA85EAECFEB}"/>
              </a:ext>
            </a:extLst>
          </p:cNvPr>
          <p:cNvSpPr/>
          <p:nvPr/>
        </p:nvSpPr>
        <p:spPr>
          <a:xfrm>
            <a:off x="122253" y="766618"/>
            <a:ext cx="3240000" cy="324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2800" b="1" dirty="0"/>
              <a:t>Verschaffe Dir einen Überblick über die OER-Landschaft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66C01EE-4211-B825-EA8E-68BCC98C2C89}"/>
              </a:ext>
            </a:extLst>
          </p:cNvPr>
          <p:cNvSpPr/>
          <p:nvPr/>
        </p:nvSpPr>
        <p:spPr>
          <a:xfrm>
            <a:off x="3828595" y="317976"/>
            <a:ext cx="2880000" cy="288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2000" b="1" dirty="0"/>
              <a:t>Sammle Daten zu bestimmten Regionen oder Themen um Deine Recherche zu erleichtern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0665EAF8-1F3F-F7C2-9EF7-1E1FB4006B12}"/>
              </a:ext>
            </a:extLst>
          </p:cNvPr>
          <p:cNvSpPr/>
          <p:nvPr/>
        </p:nvSpPr>
        <p:spPr>
          <a:xfrm>
            <a:off x="2712632" y="3348775"/>
            <a:ext cx="2880000" cy="288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000" b="1" dirty="0" err="1"/>
              <a:t>Finde</a:t>
            </a:r>
            <a:r>
              <a:rPr lang="en-US" sz="2000" b="1" dirty="0"/>
              <a:t> A</a:t>
            </a:r>
            <a:r>
              <a:rPr lang="de-DE" sz="2000" b="1" dirty="0" err="1"/>
              <a:t>rgumente</a:t>
            </a:r>
            <a:r>
              <a:rPr lang="de-DE" sz="2000" b="1" dirty="0"/>
              <a:t> zur Unterstützung von Entscheidungs-prozessen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2D19C6A3-DA00-6433-85CB-545ABCCABBC6}"/>
              </a:ext>
            </a:extLst>
          </p:cNvPr>
          <p:cNvSpPr/>
          <p:nvPr/>
        </p:nvSpPr>
        <p:spPr>
          <a:xfrm>
            <a:off x="5949749" y="2723651"/>
            <a:ext cx="2880000" cy="288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2000" b="1" dirty="0"/>
              <a:t>Finde Richtlinien anderer Institutionen zur Nachnutzung und zum </a:t>
            </a:r>
            <a:r>
              <a:rPr lang="de-DE" sz="2000" b="1" dirty="0" err="1"/>
              <a:t>Benchlearning</a:t>
            </a:r>
            <a:endParaRPr lang="de-DE" sz="2000" b="1" dirty="0">
              <a:solidFill>
                <a:schemeClr val="bg1"/>
              </a:solidFill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CA177E2A-904E-CBD5-DE5A-34731A92B6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631303">
            <a:off x="9761735" y="5418300"/>
            <a:ext cx="1382474" cy="1214582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6F57A02F-F269-D11D-159F-E09AE07103E2}"/>
              </a:ext>
            </a:extLst>
          </p:cNvPr>
          <p:cNvSpPr txBox="1"/>
          <p:nvPr/>
        </p:nvSpPr>
        <p:spPr>
          <a:xfrm rot="20476990">
            <a:off x="10673352" y="5157375"/>
            <a:ext cx="170074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200" b="1" dirty="0"/>
              <a:t>0 1.0</a:t>
            </a:r>
          </a:p>
        </p:txBody>
      </p:sp>
    </p:spTree>
    <p:extLst>
      <p:ext uri="{BB962C8B-B14F-4D97-AF65-F5344CB8AC3E}">
        <p14:creationId xmlns:p14="http://schemas.microsoft.com/office/powerpoint/2010/main" val="74098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Breitbild</PresentationFormat>
  <Paragraphs>31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Grimm, Susanne</dc:creator>
  <cp:lastModifiedBy>Grimm, Susanne</cp:lastModifiedBy>
  <cp:revision>8</cp:revision>
  <dcterms:created xsi:type="dcterms:W3CDTF">2025-02-07T15:33:23Z</dcterms:created>
  <dcterms:modified xsi:type="dcterms:W3CDTF">2025-02-17T12:23:46Z</dcterms:modified>
</cp:coreProperties>
</file>